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63" r:id="rId3"/>
    <p:sldId id="261" r:id="rId4"/>
    <p:sldId id="26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A4B0"/>
    <a:srgbClr val="F5D1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6"/>
    <p:restoredTop sz="94663"/>
  </p:normalViewPr>
  <p:slideViewPr>
    <p:cSldViewPr snapToGrid="0" snapToObjects="1">
      <p:cViewPr varScale="1">
        <p:scale>
          <a:sx n="115" d="100"/>
          <a:sy n="115" d="100"/>
        </p:scale>
        <p:origin x="232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9-25T16:51:28.408"/>
    </inkml:context>
    <inkml:brush xml:id="br0">
      <inkml:brushProperty name="width" value="0.4" units="cm"/>
      <inkml:brushProperty name="height" value="0.8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82,'53'0,"-3"0,-26 0,-5 0,8 0,-3 0,0 0,11 0,-11 0,12 0,-12 0,12 0,-12 0,5 0,-6 0,-1 0,0 0,1 0,0 0,-1 0,5 0,-3 0,-2 0,-1 0,-4 0,12 0,-5 0,5 0,-6 0,6 0,-5 0,5 0,-7 0,1 0,0 0,-1 0,1 0,-1 0,1 0,-1 0,1 0,6 0,-5 0,5 0,-6 0,-1 0,1 0,-1 0,1 0,4 0,-3 0,3 0,-5 0,-4 0,13 0,-12 0,14 0,-11 0,-5 0,15 0,-18 0,17 0,-9-10,-4 7,9-7,-6 10,3 0,3 0,-4 0,-6 0,11 0,-10 0,11 0,-6 0,-1-5,7 4,-5-4,6 5,-8-5,1 3,-1-3,1 5,-1-5,1 4,0-4,6 5,-5-5,5 4,-7-4,1 5,-1 0,5 0,-3 0,-2 0,-1 0,-4 0,5 0,6 0,-5 0,4 0,-9 0,3 0,6 0,-8 0,13 0,-15 0,5 0,1 0,0 0,-1 0,5 0,-3 0,3 0,-4 0,-6 0,14 0,-11 0,12 5,-9-4,-6 9,14-4,-11-1,12 1,-9-1,-1-4,1 4,0-5,-1 0,1 5,-1-4,1 4,-1-5,1 0,-1 0,1 0,6 0,-5 0,5 0,0 0,-5 0,5 0,0 0,-4 0,4 0,-7 0,1 0,-1 0,1 0,4 0,-9 0,13 0,-19 5,14-4,-4 3,2 1,-3-3,0 3,-3-5,4 0,1 0,-1 0,1 0,-1 0,5 0,-3 5,-2-4,-1 4,-4-5,5 0,1 0,0 0,-1 0,1 0,4 4,-3-2,3 7,-10-8,4 4,1 0,-4 1,8-1,-9 0,10 0,-9-4,8 4,-9-5,10 0,-9 0,8 0,-4 0,-4 0,8 0,-10 0,11 0,-10 0,9 0,-10 0,6 0,4 0,-7 0,6 0,-7 0,3 0,1 0,5 0,-9 0,12 0,-12 0,4 0,16 0,-17 0,18-5,-10-2,-5 1,5-5,-6 5,-1-1,1-3,-1 9,1-4,0 5,-1 0,1 0,-1 0,1 0,0 0,-1 0,1 0,4 0,-3 0,-3 0,1 0,-1 0,-2 0,6 0,-8 0,11-5,-5 4,-1-3,-1-2,1 5,-4-4,8 5,-9 0,17-5,-9 4,9-8,-5 2,-5 0,10-3,-10 8,11-9,-11 10,5-5,0 1,-5 3,5-3,-6 5,0 0,-1 0,5 0,-3 0,-2 0,-1 0,-5 0,11 0,-10 0,8 0,-6 0,3 0,2 0,-8 14,-43 9,27-4,14 1,8-16,39-3,-44 9,6-9,4 9,-3-9,3 4,-4 0,-1-3,5 3,-9-1,8-3,-4 4,-4-5,12 0,-17 0,12 0,-4 0,-4 0,18 0,-21 0,11 0,-5-5,-2-1,4-4,-1-2,1 1,2 0,3 4,-10 2,4 0,1 4,1-4,5 0,-6 4,-5-9,14 4,-11 0,13 1,-11 5,1 0,4-5,-3 4,3-4,-10 5,4 0,1-5,2 4,-3-4,1 5,-5 0,10 0,-3 0,-3 0,0 0,1 0,-4 0,8 0,-4 0,-4 0,12 0,-17 0,12 0,-4 0,-4 0,9 5,-4-4,1 9,-1-8,-1 8,-4-9,6 9,4-9,-3 4,-3-5,5 0,-13 0,13 0,-5 0,-3 0,8 0,-4 0,2 0,3 0,-5 0,1 5,-1-4,1 4,-1 0,7-4,-10 4,9 0,-11-3,5 8,5-9,-8 4,7-5,-5 0,3 0,3 0,-10 0,11 0,-9 0,10 0,-7 0,7 0,-5 0,5 0,-6 0,-1 0,1 0,6 0,-10 4,8-3,-10 4,6 0,-1-4,6 4,-5-5,-1 0,-1 0,-4 5,10-3,-3 3,3-5,-10 0,4 0,6 5,-7-4,11 4,-14-5,6 5,-1-4,1 4,0-5,-1 0,1 5,6-4,-11 9,10-9,-4 4,-5-5,8 0,-10 0,6 0,6 0,-5 0,5 0,-6 0,-1 0,5 0,-9 0,8 0,-10 0,7 0,3 0,-8 0,8 0,-9 0,12 0,-5 0,12 0,-12 0,12 0,-12 0,5 0,0 0,-5 0,0 0,-3 0,-4 0,6 0,-1 0,1 0,-1 0,1 0,-1 0,8-6,-6 5,11-11,-10 6,10-1,-11-3,5 9,0-10,-4 10,4-5,-7 6,7-5,-4 3,4-3,-7 5,1 0,-1 0,1 0,0 0,-1 0,1 0,0 0,-1 0,1 0,0 0,-1 0,1 0,-1 0,1 0,-1 0,1 0,0-6,4 5,-9-4,7 0,-9 4,4-3,4 4,9 4,2-3,0 3,0-4,-11 0,12 0,-6 0,1 5,5-4,-12 4,11 1,-10-5,10 5,-11-6,11 0,-10 0,4 0,0 0,-5 5,12-4,-12 4,5-5,-7 0,1 0,0 0,-1 0,1 0,-1 0,1 0,0 0,-1 0,1 0,-1 0,6 0,-5 0,4 0,6 0,-8-5,8 4,-11-10,1 10,0-9,-1 9,-5-9,5 4,-5 0,5 1,1 0,-1 4,-4-9,13 9,-12-4,8 1,-6 2,-3-2,4-1,1 3,4-3,-3 5,-3-4,1 3,-1-4,-3 5,8 0,-4 0,-4 0,7 0,-3 0,2 0,-2 0,-1 0,0 0,-2 0,6 0,-7 0,9 0,-9 0,7 0,-9 0,7 0,3 0,-8 0,8 0,-9 0,10 0,-3 0,3 0,-4 0,-1 0,1 0,-1 0,1 0,4 0,-3 0,-2 0,-1 0,-4 0,10 0,-9 0,8 0,-4 0,1 0,5 0,-6 0,1 0,-1 0,5 0,-3 0,-2 0,-1 0,0 0,-3 0,8 0,-4 0,-4 0,8 0,-5 0,3 0,3 0,-5 0,1 0,0 0,-1 0,1 0,0 0,-1 0,1 0,-1 0,5 0,-3 0,3 0,-4 5,-6-4,14 9,-12-9,9 4,-7 0,-4-3,5 8,6-9,-5 9,4-9,-10 8,4-7,6 2,-2 1,2-4,-5 4,-5-5,5 0,5 6,-3-5,3 4,-4 0,-6-4,11 10,-9-10,10 5,-7-6,1 0,-1 0,0 0,-1 0,0 0,-1 0,5 0,-3 0,0 0,-1 0,-4 0,6 0,-1 0,6 0,-5 0,4 0,-4 0,-6 0,8 0,-8 0,7 0,-4 0,0 0,1 0,7 0,1 0,15 0,-11 0,16 0,-16 0,12 5,-8-4,0 10,0-9,0 9,0-10,1 10,-1-9,-7 3,6-5,-12 0,12 0,-12 0,5 0,-6 5,-1-4,1 4,-1-5,12 0,-9 0,3 0,-7 0,-4 0,6 0,0 0,4 0,-9 0,7 0,-7 0,4 0,5 0,-3 0,3 0,-10 0,5-5,5 4,-2-4,2 5,-6-5,1 4,1-4,4 5,-4-5,-1 3,1-3,0 5,-1 0,5 0,-3 0,3 0,-10 0,4 0,6 0,-7 0,11 0,-14 0,6 0,-1 0,1-5,6 4,-5-4,5 5,-12 0,4 0,6 0,-1 0,6 0,-9 0,-1 0,1 0,-1 0,1-5,0 3,-1-3,1 5,-1 0,6 0,-10 0,8 0,-9 0,10-4,-3-3,3 1,-5 1,1 5,-1 0,6 0,-5 0,-1 0,-1 0,-4 0,10 0,-3 0,3 0,-10 0,4 0,1 0,2 0,-2 0,3 0,-12 0,13 0,0 0,-7 0,11 0,-8 5,2-3,3 3,-4-5,-1 0,1 0,-1 0,1 0,-1 0,1 0,-1 0,0 0,1 0,6 0,-5 0,5 0,-6 0,-1 0,1 0,0 0,-1 0,1 0,-1 0,1 0,-1 0,1 0,0 0,6 0,-5 0,5 0,-6 0,-1 0,1 0,-1 0,1 0,-1 0,1 0,-1 0,1 0,-1 0,11 0,-8 0,8 0,-11 0,1 0,0 0,-1 0,1 0,6 0,-5 0,5 0,-6 0,-1 0,5 0,-3 0,-2 0,4 0,-14 4,14-3,0 8,-1-7,7 7,-15-8,4 4,6-5,-7 0,11 0,-14 0,6 0,-1 0,1 0,-1 0,6 0,2 0,-1 0,0 0,-7 0,1 0,-1 0,1 0,0 0,-1 0,1 0,-1 0,6-5,-10 4,8-4,-10 0,6 4,4-3,-8 4,8 0,-9 0,6 0,-1-5,1 3,-6-7,8 7,-3-2,0 4,4 0,-4 0,1-5,4 3,-4-3,6 5,-5 0,5-5,1 4,-6-4,5 5,-7 0,1 0,0 0,-1 0,5 0,-3 0,-2 0,3 0,-12 0,13 0,-4 0,1 0,4 0,-4 0,6 0,-5 0,5 0,-12 0,5-5,-2 3,-2-7,10 8,-15-9,10 9,-3-3,1-1,3 4,-3-4,5 0,-7 4,5-4,-3 5,5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9-25T16:51:39.623"/>
    </inkml:context>
    <inkml:brush xml:id="br0">
      <inkml:brushProperty name="width" value="0.4" units="cm"/>
      <inkml:brushProperty name="height" value="0.8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0 114,'60'0,"-7"0,-30 0,-1 0,7 0,2 0,6 0,8 5,1-3,1 4,5-6,-13 0,13 0,-20 0,11 0,-19 0,5 0,-6 0,-1 0,5 0,-3 0,3 0,-4 0,-6 0,14 0,-11 0,7 0,-6 0,-4 0,11 0,-5 0,5 0,-6 0,1 0,5 0,-3 0,10 0,-11 0,12 0,-5 0,5 0,2 0,-2 0,-5 0,5 0,-6-6,8 5,-1-5,0 6,0 0,0 0,0 0,0 0,0 0,0 0,-7 0,6 0,-12 0,12 0,-12 0,5 0,0 0,2 0,-1 0,6 0,-6 0,7 0,0 0,-6-5,5 4,-12-4,5 5,-6 0,-1 0,7 0,-5 0,12 0,-5 0,6 0,0 0,-6 0,12 0,-17 0,17 0,-13 0,8 0,-1 0,-6 0,4 0,-4 0,-1 0,6 0,-12 0,11 0,-4 0,6 0,8 0,-6 0,6 0,-9 0,9 0,-6 0,6 0,0 0,-6 0,5 0,18 0,-19 0,18 0,-24 0,-7 0,6 0,-12 0,5 0,0 0,-5 0,6 0,-8 0,7 0,-5 0,12 0,-12 0,5 0,-7 0,1 0,-2 0,1 0,-2 0,0 0,0 0,4 0,4 0,22 0,-2 0,15 0,0 0,-7 0,14 0,-14 0,6 0,-16 0,-1 0,-8 0,1 0,-8 0,-1 0,-6 0,-1 0,1 0,-1 0,1 0,4 0,-3 0,3 0,-5 0,1 0,-1 0,1 0,0 5,-1-4,1 4,4-5,-3 0,3 0,-5 0,1 0,0 0,-1 0,7 0,-5 0,12 0,-12 0,12 0,-12 0,11 0,-4 0,-1 0,6 0,-6 0,7 0,1 0,-1 0,0 0,0 0,0 0,0 0,0 0,0 0,1 0,-1 0,0 0,0 0,0 0,8 0,-7 0,7 0,-8 0,-6-5,5 4,-12-9,11 9,-11-10,6 10,-8-4,1 0,-1 4,1-4,0 5,-1 0,7 0,-5 0,6 0,-1 0,-5-6,5 5,-6-4,-1 5,1 0,-1 0,1 0,6 0,-5 0,22 0,-13 0,14 0,-10 0,8 0,-6 0,6 0,-8 0,0 0,0 0,1 0,-2 0,1 0,-6 0,4 0,-11 0,6 0,-8 0,7 0,-4 0,10 0,-11 0,5 0,-6 0,6 0,-5 0,5 0,0 0,-4 0,4 0,0 0,-5 0,11 0,-4 0,6 0,0 0,1 0,-1 0,16 0,-12 0,13 0,-23 0,4 0,-11 0,0 0,-4 0,-4 0,-59 33,46-25,-39 25,96-33,-7 0,24 6,-23 1,1 1,-1 4,0-11,-8 5,-1 0,-8-5,0 10,-6-10,4 5,-10-1,4-4,-7 4,7-5,-5 0,12 0,-12 0,12 0,-12 0,12 0,-12 0,5 0,-7 0,1 0,-1 0,1 0,0 0,-1 0,1 0,6 0,-5 0,5 0,-6 0,6 0,-5 0,5 0,-6 0,0 0,5 0,-3 0,10 0,6 0,-8 0,6 0,-16 0,6 0,-5 0,5 0,-6 0,6 0,-5 0,11 0,-4 0,6 0,0 0,0-5,0 3,0-3,1 5,-8 0,-1 0,-6 0,-1 0,1 0,6 0,-5 0,5-6,1 5,0-4,7 0,-6 3,4-3,-5 5,8 0,-1 0,0 0,-7-5,6 3,-5-3,-1 5,5-5,6-2,-7 0,11-4,-21 9,5-3,-6 0,-1 3,8-3,-6 5,5 0,-6 0,6 0,-5 0,11 0,-4 0,6-5,0 3,-6-3,5 5,-12 0,11 0,-11 0,5 0,1 0,-6 0,11 0,-4 0,0 0,4 0,-4-6,6-1,0 0,0-4,0 4,0-5,0 5,-6-4,4 4,6-4,-8 4,6 2,-17 5,1 0,0 0,-1 0,5 0,-3 0,-3 0,5 0,-13 0,13 0,0 0,-7 0,11 0,-8 0,2 0,-2 0,-1 0,2 0,2 0,4 0,-7 0,7 0,-4 0,4 0,-7 0,1 0,-1 0,1 0,0 0,-1 0,1 0,0 0,5 0,-4 0,12 0,-12 0,5 0,-6 0,16 0,-12 0,12 0,-17 0,1 0,0 0,-1 0,5 0,-3 0,-2 0,-1 0,0 0,-2 0,6 0,-8 0,6 0,0 0,-1 0,1 0,-1 0,0 0,-1 0,5 0,-8 0,7 0,-8 0,6 0,0 0,-1 0,1 0,4 0,-3 0,-3 0,0 0,-5 0,15 0,-11 0,10 0,-9 0,3 0,3 0,-10 5,5-4,-5 8,5-7,1 3,4-1,-3-3,3 4,-4-5,-1 0,1 0,-1 0,1 0,4 0,-3 0,-3 0,0 0,-4 0,10 5,-10-4,8 3,-10 1,6-4,4 3,-3-4,5 0,-10 0,7 0,-7 0,8 0,1 0,-3 0,4 0,-4 0,-1 0,1 0,-1 0,-1 0,-1 5,0-4,0 8,0-3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9-25T16:51:48.871"/>
    </inkml:context>
    <inkml:brush xml:id="br0">
      <inkml:brushProperty name="width" value="0.4" units="cm"/>
      <inkml:brushProperty name="height" value="0.8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27,'73'0,"-8"0,-34 0,12 0,-11 0,6 0,-2 0,-5 0,6 0,-6 0,4 0,3 0,1 0,13 0,-13 0,13 0,-13 0,13 0,-19 0,10 0,-12 0,-1 0,0 0,-8 0,7 0,-5 0,12 0,-5 0,-1 0,6 0,2 0,1 0,6 0,-15 5,6-4,-5 4,-1-5,6 0,-6 6,1-5,-2 4,0-5,-5 0,12 0,-12 0,11 0,-11 0,5 0,1 0,0 0,1 0,5 6,-12-5,28 10,-18-10,13 5,-12-6,-4 0,6 0,0 0,0 0,0 0,0 0,0 0,-7 0,6 0,-12 0,12 0,-5 0,-1 0,6 0,-6 0,8 0,-1 0,0 0,0 0,0 0,8 0,-6 0,5 0,1 0,-6 0,6 0,-8 0,0 0,-6 0,4 0,-4 0,6 0,-6 0,4 0,4-6,-1-1,31-7,-26 2,18 4,-24 3,1 5,-8 0,6 0,-12 0,5 0,-12 0,4 0,7 0,-3 0,7 0,-9 0,6 0,-5 0,12 0,-12 0,11 0,-10 0,4 0,0 0,-5 0,12 0,-12 0,11 0,-10 0,4 0,-7 0,1 0,0 0,-1 0,1 0,-1 0,1 0,-1 0,1 0,6 0,-5 0,5 0,-6 0,-1 0,1 0,4 0,-9 0,7 0,-5-5,-3 4,18-4,-15 5,12-5,-3 4,-4-4,10 5,-4 0,0 0,4 0,-11 0,12 0,-12 0,5 0,-6 0,-1 0,1 0,-1 0,1 0,-1 0,8 0,-6 0,21 0,-18 0,12 0,-10 0,-5 0,6 0,-8 0,-5 0,15 0,-18 0,12 0,-7 0,-2 0,9 0,-5 0,2 0,-1 0,1 0,0 0,-1 0,1 0,-1 0,0 0,-1 0,0 0,-1 0,1 0,-1 0,1 0,-1 0,0 0,6 0,-4 0,5 0,-4 0,0 0,6 0,-5 0,11 0,-4 0,0 0,4 0,-4 0,6 0,7 0,-5 0,13 0,-13 0,13 0,-13 0,6 0,0 0,-6 0,5 0,-6 0,-8 0,-1 0,-6 0,-1 0,1 0,4 0,-9 0,7 0,-4 0,-4 0,16 5,-13-4,18 4,-14-5,12 0,-6 0,7 0,1 0,-1 0,0 6,0-5,1 5,-2-6,-5 0,-2 0,-6 0,-1 0,1 0,-1 0,6 0,-5 0,-1 0,-1 0,-4 0,10 5,-3-4,-2 8,-1-8,-4 9,6-9,4 9,-3-8,3 3,-5-5,1 0,-1 0,1 0,11 0,-9 0,9 0,-12 0,1 0,6 0,-5-6,5 0,-6-5,-1 4,-5-2,5 7,-6-7,5 8,4-4,-8 5,7 0,-4 0,-3 0,11 0,-11 0,4 0,2 0,-7 0,8 0,-4 0,0 0,1 0,3 0,-3 0,2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9-25T16:52:20.380"/>
    </inkml:context>
    <inkml:brush xml:id="br0">
      <inkml:brushProperty name="width" value="0.4" units="cm"/>
      <inkml:brushProperty name="height" value="0.8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0 173,'70'0,"-13"0,-21 0,-6 0,15 0,-13 0,12 0,-14 0,7 0,8 0,-7 0,15 0,-7 0,1 0,5 6,-6-5,8 11,0-10,-8 4,6 0,-5-5,0 5,5-6,-13 6,12-5,-12 5,13 0,-6-5,1 11,5-11,-13 10,6-4,-8 0,0 4,-7-5,-1 1,0 3,-4-8,4 8,-7-9,1 4,6-5,-5 0,11 0,-4 0,6 0,8 0,-6 0,13 0,-13 0,13 0,-5 0,-1 6,6 1,-5 6,-1 0,6 1,-6-7,8 5,-8-11,6 11,-5-10,7 4,9-6,-6 0,-2 0,-3 0,-13 0,6 0,-8 0,0 0,0 0,1 0,-8 0,6 0,-12 0,11-6,-10 5,4-5,0 0,-5 5,11-10,-10 5,10-7,-4 1,6 0,0-1,0 1,1-1,-8 1,6 5,-6-4,7 4,17 0,-13-4,13 10,-17-5,6 6,-5 0,5 0,1 0,3 0,-1 0,7 0,-14 0,5 0,1 0,-6 0,-1 0,-2 0,-12 0,12 0,-12 0,5 0,-6 0,-6 0,10 0,-8 0,10 0,-6 0,6 0,2 0,-1 0,6 6,-6-5,7 10,0-9,8 3,-6-5,6 0,-8 0,0 0,-6 0,4 0,-11 0,22 0,-19 0,18 0,-20 0,4 0,0 0,1 0,1 0,5 0,-12 0,5 0,0 0,-5 0,5 0,-6 5,-1 1,-5 1,4 2,3-12,6 7,15-9,-6 5,6 0,0 0,1 0,7 0,1 0,0 0,0 0,0 0,0 0,-7 0,-3 0,-7 0,0 0,-6 0,-2 0,0 0,-5 0,12 0,-12 0,12 0,2-6,1 5,5-5,-6 6,-2 0,2 0,-8 0,6 0,-6 0,1 0,4 0,-4 0,6 0,0 0,1 0,6 0,-5 0,6 0,-9 0,2 0,-1 0,0 0,0 0,0 0,1 0,-1 0,0 0,0 0,8 0,-6 0,13 0,-13 0,12 0,-12 0,13-6,-13 4,6-4,-1 0,-4-1,4-1,-7 3,-6 5,5 0,-12 0,11 0,-10 0,4 0,-7 0,7 0,-4 0,10-6,-4 5,-1-4,6 5,-6-6,18 5,-9-5,8 6,-10 0,0 0,0 0,1 0,-1 0,0 0,0 0,1 0,-2-5,9-3,-6-4,13-2,-5 1,-1 0,6-1,-13 2,6 4,-8-3,0 10,0-5,1 6,-1 0,0 0,0 0,0 0,8 0,-6 0,5 0,-6 0,-1 0,0 0,0 0,-7 0,-1 0,0 0,-4 0,4 0,-7 0,1 0,16 5,-12-4,18 4,-14-5,6 0,0 6,1-5,6 5,-5-6,13 6,-13-5,14 11,-14-10,13 10,-13-11,13 11,-13-10,6 9,-8-9,0 8,-7-8,0 3,-13-5,3 0,19 9,-5-7,26 7,-21-9,13 0,-13 0,5 0,-6 0,-1 0,0 6,0-5,0 5,0-6,0 0,0 0,1 0,-1 5,-7-4,6 5,-12-6,12 0,-12 0,11 0,-4 0,0 0,4 0,-4 0,6 0,0 0,0 0,0 0,0 0,1 0,-8 0,6-6,-5 5,6-5,7 0,-5 5,13-5,-13 0,13 5,-5-5,0 6,5-6,-6 5,1-5,5 0,-6 4,1-4,-3 6,-7 0,0-5,0 3,1-3,-8 5,6 0,-5 0,6 0,0-6,0 5,7-11,-5 10,6-4,-8 1,0 3,-6-8,5 8,-12-3,11 5,-11-5,12 4,-12-4,12 5,-5 0,6-6,-7 5,13-5,-11 6,29 0,-20 0,13 0,-17 0,0-5,1 3,6-3,-5-1,13 5,-13-10,6 9,-8-3,1-1,6 5,-5-5,5 1,0 3,3-9,-1 9,7-4,-14 1,5 3,0-3,-5 5,-2 0,-1 0,-5 0,-1 0,6 0,-12 0,5 0,0 0,-5 0,6 0,-8 0,7 0,-4 0,4 0,-7 0,1 0,-1 0,1 0,4 0,-3 0,9 0,-9 0,12 0,-12 0,5 0,0 0,-5 0,12 5,-5-3,-1 8,-1-9,0 4,-4 0,4-3,-7 3,1 0,0-4,-6 8,9-7,-14 7,13-8,7 3,-1-4,8 0,4 0,-3 0,14 0,0 0,9 0,-8 0,8 0,-9 6,0-4,0 10,0-5,-7 1,-3-2,-6-1,-8-3,-1 8,0-8,-4 3,4-5,0 0,-5 0,5 0,0 0,-5 0,5 0,-6 0,-1 0,1 0,4 0,-3 0,3 0,-5 0,1 0,-1 0,8 0,0 0,8 0,-2-6,2 5,-1-5,0 1,0 3,0-3,0 5,-6 0,4 0,-4 0,14 0,-6-6,13-1,-6-6,8-1,-9 1,8 0,-15 0,7 6,-14-4,-2 10,0-4,-10 5,8 0,-10 0,12 0,-5 0,12 0,-12 0,12 0,-5 0,6 0,0 0,0 0,0 0,0 0,0 0,0 0,1 0,-1 0,0 0,-7 0,6 0,-6 0,1 0,5 0,-12 0,5 0,0 0,-5 0,22 0,-13 0,14 0,-16 0,5 0,-6 0,1 0,-2 0,-7 0,1 0,6 0,-5 0,5 0,-6 0,-1 0,1 0,-1 0,1 0,-1 0,1 0,0 0,-1 0,1 0,-1 0,7 0,-5 5,12-4,-5 10,6-10,-6 10,4-5,-10 1,10 4,-11-5,15 11,-19-5,11-1,-13-1,-1-9,8 9,-7-9,4 3,3-4,-8 0,11 0,17 0,9 0,19 0,9 0,-7 0,7 0,-13 0,4 7,-11-5,0 4,-8-6,-7 0,-3 0,-7 6,0-5,0 10,1-10,-1 5,0-1,0-3,0 3,0-5,-6 0,4 0,-10 0,4 0,-7 0,1 0,-1 0,1 0,-1 0,7 0,-4 0,10 0,-4 0,6 0,0 0,0 0,-6 0,4 0,-4 0,0 0,4 0,-11 0,5 0,1 0,-6 0,11 0,-4 0,0 0,4 0,6 0,-2 0,8 0,-11 0,2 0,-1 0,-6 0,4 0,-5 0,7 0,0 0,1 0,-1 0,0 0,0 0,0 0,0 0,8 0,-6 0,13 0,-5 6,-1-4,6 4,-5-6,0 0,-3 0,-7 0,0 0,1 0,-1 5,-6-3,4 3,-11-5,5 0,-6 0,-1 0,1 0,6 0,-10 0,8 0,-10 0,6 0,-1 0,1 0,0 0,-1 0,17 5,-12-4,12 4,-16 0,-1-3,7 8,-4-4,4 6,0-6,-5 4,11-3,-11 5,5-1,-6-5,-1-1,-5 0,8-4,-8 4,7-5,3 0,2 0,40 0,-16 0,26 0,-25 0,8 0,-5 0,14 0,-7 0,9 0,0 0,-10-6,8 4,-15-4,7 6,-16 0,-3 0,-6 0,-2 0,2 0,-1 0,0 0,0 0,0 0,0 0,7 0,-5 0,5 0,-6 0,-1 0,7 0,-4 0,12 0,-13 0,13-6,-13-1,5-6,1 6,-6-4,6 4,-8-6,0 6,1 2,-1-1,16 5,-12-10,13 9,-17-3,1-1,-1 5,-7-5,6 0,-5 5,-1-10,6 10,-12-9,12 9,-12-5,11 6,-11-5,12 4,-12-4,12 5,-12 0,12 0,-12 0,5 0,-7 0,1 0,4 0,-9 0,8 0,-4 0,-4 0,12 0,-17 0,13 5,-5 1,-3 1,8 3,-4-4,1 0,5-1,-6-5,1 5,-1-4,1 4,6-5,2 0,-1 0,6 0,-12 0,12 0,-5 0,5 0,-5 0,-3 0,1 0,-5 0,0 0,-3 0,-4 0,6 0,4 0,-4 0,4 0,-4 0,0 0,-1 0,1 0,-1 0,1 0,4 0,-3 0,2 0,-3 0,-1 0,1 0,-1 0,7 0,-5 0,12 0,-12 0,12 0,-12 0,5 0,-6 0,-1 0,1 0,0 0,4 0,-4 5,5-3,-11 7,4-8,-4 9,6-9,4 9,-9-8,12 3,-17-5,13 0,-5 0,-3 0,11 0,-11 0,4 0,9 0,-11 0,12 0,-9 0,-1 0,0 0,-1 0,1 0,0 0,0 0,1 0,-1-5,8 3,-6-3,11 5,-4 0,-1 0,6 0,-12 0,5 0,-6 0,6 0,-5 0,12 0,-12 0,5 0,-7 0,-4 0,6 0,-7 0,8 0,-5 0,0-4,1 2,-1-2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9-25T16:52:28.224"/>
    </inkml:context>
    <inkml:brush xml:id="br0">
      <inkml:brushProperty name="width" value="0.4" units="cm"/>
      <inkml:brushProperty name="height" value="0.8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1 259,'97'0,"-15"0,-22 0,-19 0,28 0,-20 0,22 0,-6 0,8 0,0 0,-9 0,7 0,-15 0,7 0,-9 0,0 0,-8 0,-1 0,-1 0,-5 0,6 0,0 6,-6-4,5 4,1 0,-6-5,6 5,-9-6,9 0,-6 0,6 0,-8 0,-6 5,4-3,-11 8,12-9,-12 9,5-4,-6 6,0-1,-1 0,1 0,6 1,-5 0,11-6,-4-1,0 0,5-3,-12 3,11-5,-4 0,0 0,4 0,-11 0,12 0,-12 0,5 0,-12 0,4 0,7 0,10 0,42 0,-19 0,38-7,-32 5,24-5,-7 7,1 0,8 0,-18 0,7-6,-9 4,-9-4,-1 0,-9 4,0-4,-7 6,5 0,-13 0,6 0,-9 0,2 0,-1 0,0 0,0 0,0 0,0-5,8 3,-6-3,6 5,-9 0,2 0,-1 0,0 0,-6 0,4 0,-10 0,4 0,3 0,-7 0,8-5,-4 3,2-8,-1 3,6 0,-6-3,8 3,4 0,-3-5,11 11,-11-4,13-1,-13 4,12-4,-12 1,6 3,-8-3,1-1,-8 5,6-5,-12 6,11 0,-10 0,4 0,-7 0,1 0,0 0,-1 0,1 0,-1 0,1 0,0 0,-1 0,1 0,6 0,-5 0,5 0,-6 0,6 0,-5 0,22 0,-13 0,7 0,-4 0,-12 0,11 0,-11 0,5 0,-11 0,2 5,-22 24,33-23,0 15,33-36,1 1,6 6,-6-5,8 12,0-12,-8 11,-3-5,-8 7,-8 0,7 0,-21 0,11 0,-12 0,6 0,0 0,0 0,0 0,8 0,-6 0,13 0,-13 0,6 0,-8 0,0 0,0 0,0 0,-6 0,-2 0,-6 0,6 0,-5 0,12 0,-6 0,15 0,-6 0,6-5,-1-3,-4 1,4 1,-7 1,0 3,-6-3,5 5,-6 0,7 0,1-6,-1 5,0-5,8 0,1 5,1-5,5 0,-13 4,13-4,-13 6,6 0,16-6,-18 4,18-4,-24 6,-6 0,4 0,-10 0,4 0,0 0,-5 0,11 0,-10 0,4 0,-1 0,-3 0,10 0,-11 0,5 5,0 2,-5 5,6-6,-8 4,7-8,-4 8,4-9,-7 4,7-5,-5 0,5 0,-6 0,0 0,-1 0,0 0,1 0,4 0,-3 0,3 0,-4 0,-1 0,5 0,-9 0,8 0,-10 0,9 0,4 0,4 0,3 0,1 0,15 0,-3 0,22-7,-7 6,1-6,5 1,-5 4,-2-10,-1 11,-8-5,0 6,-8 0,7 0,-14 0,5 0,1 0,-6 0,5 0,-7 0,0 0,0-6,8 5,-6-10,5 4,-13 0,4-4,-4 9,0-3,4 5,-10 0,10-6,-4 5,0-10,4 10,-4-10,6 10,0-5,-6 6,4-5,-4 4,-1-5,5 6,-4 0,6 0,0 0,8 0,2 0,6 0,-6 0,5 0,-6 0,1 0,5 0,-13 0,6 0,-8 0,0 0,-6-5,4 4,-4-4,-1 0,0 3,-8-3,1 5,-1 0,1 0,4 0,-3 0,-3 0,1 0,-5 0,5 0,1 0,-1 0,1 0,-1 0,1 0,0 0,-1 0,1 0,-1 0,1 0,-1-5,0 4,0-4,-2 5,6-5,-3 4,-2-4,1 0,-6 4,9-4,-3 5,-2 0,9 0,-15 0,17 0,-14 0,0 0,7 0,-7 0,8 0,-5 0,0 0,4 0,-4 0,5 0</inkml:trace>
</inkml:ink>
</file>

<file path=ppt/media/image1.tiff>
</file>

<file path=ppt/media/image2.png>
</file>

<file path=ppt/media/image2.tiff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830B6-3776-8549-A86A-BD4C1B120B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EBFE3-FE03-D342-A3DA-8B1D36C7C2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46372A-FE7B-C146-99A6-B696059C1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BFAA9-6075-A143-A6EB-A32CE927F303}" type="datetimeFigureOut">
              <a:rPr lang="en-US" smtClean="0"/>
              <a:t>9/25/19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53561A-BABA-AC45-9326-0630EFD0F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3A17C7-5974-A442-97D9-FE9DFDE3F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0F5FC-2C9C-A240-A2DD-847494FC1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175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D6639-2B42-0E4D-876A-16826ACBE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FCA32D-4F10-2B41-B94F-C1F6F7329C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A9F594-4A34-794B-B6D0-E5FDE77CB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BFAA9-6075-A143-A6EB-A32CE927F303}" type="datetimeFigureOut">
              <a:rPr lang="en-US" smtClean="0"/>
              <a:t>9/25/19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69542-603A-D14D-97CD-13151D4AB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E15C9-E113-4C4E-A607-875546DAD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0F5FC-2C9C-A240-A2DD-847494FC1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428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4A3DAA-3F0C-5840-A7ED-E34A09F647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F39625-7DD9-1540-9135-BD63B50C0C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634317-8A73-0A44-9C2B-2AE719304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BFAA9-6075-A143-A6EB-A32CE927F303}" type="datetimeFigureOut">
              <a:rPr lang="en-US" smtClean="0"/>
              <a:t>9/25/19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E291D-8D50-C74E-83EE-FEF9ED8D8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245923-CFC8-584E-B3A9-7DA0C127F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0F5FC-2C9C-A240-A2DD-847494FC1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827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5AA9E-4FD7-DA4F-9F15-14B555D8B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85634-8EB5-DF42-BEDA-8217FE7322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279FA7-883F-954A-ACBF-3D318AD09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BFAA9-6075-A143-A6EB-A32CE927F303}" type="datetimeFigureOut">
              <a:rPr lang="en-US" smtClean="0"/>
              <a:t>9/25/19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67CF1-238C-6742-B89F-619F82DEB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8F96C-7BF2-8646-8FC2-C13D5FE8B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0F5FC-2C9C-A240-A2DD-847494FC1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648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3A5A3-756C-7744-A833-0943033A8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BD3181-A926-F34C-9936-0FB1ACD69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7AF2F-25AF-BB4B-A4E0-3400AF04A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BFAA9-6075-A143-A6EB-A32CE927F303}" type="datetimeFigureOut">
              <a:rPr lang="en-US" smtClean="0"/>
              <a:t>9/25/19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32674-BA22-DC43-BD0A-1B559A117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F4E8EC-056F-7A4E-9823-866B82889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0F5FC-2C9C-A240-A2DD-847494FC1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060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BC7CA-D6C7-5640-BEFF-E4A04B704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86287-00A6-F345-B00B-6DBFC9F04A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E2778E-A48F-AB47-8D29-8588E923FB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BE6649-FE9A-1147-9447-DD14D4843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BFAA9-6075-A143-A6EB-A32CE927F303}" type="datetimeFigureOut">
              <a:rPr lang="en-US" smtClean="0"/>
              <a:t>9/25/19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90D78-2F67-E342-96A0-DB27D6081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F6BBF6-495E-954A-B182-32DB7028A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0F5FC-2C9C-A240-A2DD-847494FC1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354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E7890-3877-3449-8FF2-755D1CF40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737E0-D8BA-8F4B-B5CE-AAFFB790F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DBEA0-9B07-5646-AC0A-41A6EE19E4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9A6647-B662-364C-AB79-36E9419196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10168B-5812-FC4E-9A3A-9E769D6BAB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DAFDA3-1417-6441-874D-7F8AD4E01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BFAA9-6075-A143-A6EB-A32CE927F303}" type="datetimeFigureOut">
              <a:rPr lang="en-US" smtClean="0"/>
              <a:t>9/25/19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8934BE-4BE9-8D4B-A279-0B209208B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32ABD3-ACBE-C342-B5F0-1A28E04A7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0F5FC-2C9C-A240-A2DD-847494FC1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448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93D12-5145-7F4D-8C4B-01A574827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EDB5EC-8E51-B647-954D-8E05B2D1F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BFAA9-6075-A143-A6EB-A32CE927F303}" type="datetimeFigureOut">
              <a:rPr lang="en-US" smtClean="0"/>
              <a:t>9/25/19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780F62-9D47-1643-997F-E2778A357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04066A-2E28-354A-AB90-35805C6AF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0F5FC-2C9C-A240-A2DD-847494FC1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897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54070C-EB80-B747-B00A-74D0081C1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BFAA9-6075-A143-A6EB-A32CE927F303}" type="datetimeFigureOut">
              <a:rPr lang="en-US" smtClean="0"/>
              <a:t>9/25/19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56F953-E3A1-204A-84EF-AA56EE224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9084FA-4AB4-4245-8781-CD265C095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0F5FC-2C9C-A240-A2DD-847494FC1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299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F324C-294F-8046-8C23-EB1DDEFA4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C5CF6-6FB5-A84D-A4E2-8BDBCA918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28075E-B40F-5C46-9069-DCC90105BD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693019-30E2-5847-86A6-DB0A9D97B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BFAA9-6075-A143-A6EB-A32CE927F303}" type="datetimeFigureOut">
              <a:rPr lang="en-US" smtClean="0"/>
              <a:t>9/25/19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6162FA-7D62-D94C-A421-44C6A42D6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17A321-636E-2545-BD4F-17DDB8665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0F5FC-2C9C-A240-A2DD-847494FC1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562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C2754-A5C6-A543-8268-8F7083A9F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8FA666-BDC5-4149-8016-E0121AAE6F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1E8EF9-E4AA-0A4E-A72D-7090129210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A6F78A-13D5-7849-939F-D457E2163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BFAA9-6075-A143-A6EB-A32CE927F303}" type="datetimeFigureOut">
              <a:rPr lang="en-US" smtClean="0"/>
              <a:t>9/25/19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220E15-1EE8-7640-9168-94BC1C3CB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AFB269-3344-5A45-8689-CE31B8C18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0F5FC-2C9C-A240-A2DD-847494FC1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525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12607A-A983-0D41-9384-CC48FBCAB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AD862E-D384-6247-B7C8-B4BD818F09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D0AAEF-B2EB-5347-A99B-517A008F45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BFAA9-6075-A143-A6EB-A32CE927F303}" type="datetimeFigureOut">
              <a:rPr lang="en-US" smtClean="0"/>
              <a:t>9/25/19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3DF13D-A3AC-C041-9717-4833D9185E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6384CC-8F9A-364C-B2EF-BCA626F6AE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30F5FC-2C9C-A240-A2DD-847494FC1C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714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hyperlink" Target="http://hl7.org/fhir/conformance-rules.html" TargetMode="Externa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customXml" Target="../ink/ink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s://www.hl7.org/fhir/profiling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53F1E-D238-744F-94D9-77E9F7712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FHIR: Optional vs Must Support vs Required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21CC4-07FB-0741-B6D5-6E6835919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Required</a:t>
            </a:r>
          </a:p>
          <a:p>
            <a:pPr lvl="1"/>
            <a:r>
              <a:rPr lang="en-US" dirty="0"/>
              <a:t>A field must have a value or the FHIR resource is not valid</a:t>
            </a:r>
          </a:p>
          <a:p>
            <a:pPr lvl="2"/>
            <a:r>
              <a:rPr lang="en-US" dirty="0"/>
              <a:t>An invalid FHIR resource can be ignored by the recipient</a:t>
            </a:r>
          </a:p>
          <a:p>
            <a:pPr lvl="3"/>
            <a:r>
              <a:rPr lang="en-US" dirty="0"/>
              <a:t>Even if all other fields contain data</a:t>
            </a:r>
          </a:p>
          <a:p>
            <a:r>
              <a:rPr lang="en-US" dirty="0"/>
              <a:t>Optional</a:t>
            </a:r>
          </a:p>
          <a:p>
            <a:pPr lvl="1"/>
            <a:r>
              <a:rPr lang="en-US" dirty="0"/>
              <a:t>A field may have a value or not</a:t>
            </a:r>
          </a:p>
          <a:p>
            <a:pPr lvl="1"/>
            <a:r>
              <a:rPr lang="en-US" dirty="0"/>
              <a:t>FHIR resource is valid either way</a:t>
            </a:r>
          </a:p>
          <a:p>
            <a:r>
              <a:rPr lang="en-US" dirty="0"/>
              <a:t>Must Support</a:t>
            </a:r>
          </a:p>
          <a:p>
            <a:pPr lvl="1"/>
            <a:r>
              <a:rPr lang="en-US" dirty="0"/>
              <a:t>Field is optional, but Must Support flag establishes a FHIR expectation</a:t>
            </a:r>
          </a:p>
          <a:p>
            <a:pPr lvl="2"/>
            <a:r>
              <a:rPr lang="en-US" dirty="0"/>
              <a:t>Expectation:  If you have the data, you must include it</a:t>
            </a:r>
          </a:p>
          <a:p>
            <a:pPr lvl="1"/>
            <a:r>
              <a:rPr lang="en-US" dirty="0"/>
              <a:t>FHIR resource remains valid either way</a:t>
            </a:r>
          </a:p>
          <a:p>
            <a:pPr lvl="2"/>
            <a:r>
              <a:rPr lang="en-US" dirty="0"/>
              <a:t>Should still be accepted by the recipient, so at least some data will be exchanged</a:t>
            </a:r>
          </a:p>
        </p:txBody>
      </p:sp>
    </p:spTree>
    <p:extLst>
      <p:ext uri="{BB962C8B-B14F-4D97-AF65-F5344CB8AC3E}">
        <p14:creationId xmlns:p14="http://schemas.microsoft.com/office/powerpoint/2010/main" val="128265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96BBB-11B0-1C4D-90E8-652ACD9CC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FHIR: Optional vs Must Support vs Required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0893C50-6746-DD4D-BC11-97A8525D0D5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256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1983075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5577475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1192606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Pros</a:t>
                      </a: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Cons</a:t>
                      </a: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2962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Required </a:t>
                      </a:r>
                    </a:p>
                    <a:p>
                      <a:r>
                        <a:rPr lang="en-US" dirty="0"/>
                        <a:t>       1..1, 1..*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• Strictly enforces compliance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• If required data not available, can’t exchange anything</a:t>
                      </a:r>
                    </a:p>
                  </a:txBody>
                  <a:tcPr>
                    <a:solidFill>
                      <a:srgbClr val="EAA4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5511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Optional </a:t>
                      </a:r>
                    </a:p>
                    <a:p>
                      <a:r>
                        <a:rPr lang="en-US" dirty="0"/>
                        <a:t>       0..1, 0..*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• Data can always be exchanged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• No indication of what is required</a:t>
                      </a:r>
                    </a:p>
                    <a:p>
                      <a:r>
                        <a:rPr lang="en-US" dirty="0"/>
                        <a:t>• No enforcement</a:t>
                      </a:r>
                    </a:p>
                  </a:txBody>
                  <a:tcPr>
                    <a:solidFill>
                      <a:srgbClr val="F5D1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33734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Must Support </a:t>
                      </a:r>
                    </a:p>
                    <a:p>
                      <a:r>
                        <a:rPr lang="en-US" dirty="0"/>
                        <a:t>              0..1, 0..*</a:t>
                      </a:r>
                      <a:endParaRPr lang="en-US" dirty="0">
                        <a:highlight>
                          <a:srgbClr val="FF00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• Data can always be exchanged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• Flag establishes expectation that if known, it must be shared</a:t>
                      </a: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• No strict enforcement</a:t>
                      </a:r>
                    </a:p>
                  </a:txBody>
                  <a:tcPr>
                    <a:solidFill>
                      <a:srgbClr val="EAA4B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96472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37AC851-394D-3A48-AEEE-722DCF4D7903}"/>
              </a:ext>
            </a:extLst>
          </p:cNvPr>
          <p:cNvSpPr txBox="1"/>
          <p:nvPr/>
        </p:nvSpPr>
        <p:spPr>
          <a:xfrm>
            <a:off x="1282262" y="3783725"/>
            <a:ext cx="283780" cy="369332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2456907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99DB66-BB50-D043-9B77-CE09A6C7C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93" y="1690688"/>
            <a:ext cx="11758614" cy="4015527"/>
          </a:xfrm>
          <a:prstGeom prst="rect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54EB8B8-9D37-2440-91D3-36F18A879BAA}"/>
                  </a:ext>
                </a:extLst>
              </p14:cNvPr>
              <p14:cNvContentPartPr/>
              <p14:nvPr/>
            </p14:nvContentPartPr>
            <p14:xfrm>
              <a:off x="1725835" y="3178677"/>
              <a:ext cx="7956000" cy="651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54EB8B8-9D37-2440-91D3-36F18A879BA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53835" y="3035037"/>
                <a:ext cx="8099640" cy="35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0965DA32-7FE8-4345-9A73-E34D6E961396}"/>
                  </a:ext>
                </a:extLst>
              </p14:cNvPr>
              <p14:cNvContentPartPr/>
              <p14:nvPr/>
            </p14:nvContentPartPr>
            <p14:xfrm>
              <a:off x="6150955" y="3919557"/>
              <a:ext cx="5572800" cy="7488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0965DA32-7FE8-4345-9A73-E34D6E96139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078955" y="3775557"/>
                <a:ext cx="5716440" cy="36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23CB05AF-E7A9-454E-A05A-B2480D84F64E}"/>
                  </a:ext>
                </a:extLst>
              </p14:cNvPr>
              <p14:cNvContentPartPr/>
              <p14:nvPr/>
            </p14:nvContentPartPr>
            <p14:xfrm>
              <a:off x="447475" y="4191357"/>
              <a:ext cx="3171240" cy="2700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23CB05AF-E7A9-454E-A05A-B2480D84F64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75475" y="4047717"/>
                <a:ext cx="3314880" cy="31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B94BAF97-5D87-BD41-99BB-1039B045BCDB}"/>
                  </a:ext>
                </a:extLst>
              </p14:cNvPr>
              <p14:cNvContentPartPr/>
              <p14:nvPr/>
            </p14:nvContentPartPr>
            <p14:xfrm>
              <a:off x="377275" y="2342757"/>
              <a:ext cx="11065320" cy="1497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B94BAF97-5D87-BD41-99BB-1039B045BCDB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05275" y="2199117"/>
                <a:ext cx="11208960" cy="43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EA93F109-32EC-8343-BEFF-158638F7450F}"/>
                  </a:ext>
                </a:extLst>
              </p14:cNvPr>
              <p14:cNvContentPartPr/>
              <p14:nvPr/>
            </p14:nvContentPartPr>
            <p14:xfrm>
              <a:off x="377275" y="2603757"/>
              <a:ext cx="4910760" cy="14832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EA93F109-32EC-8343-BEFF-158638F7450F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05635" y="2460117"/>
                <a:ext cx="5054400" cy="435960"/>
              </a:xfrm>
              <a:prstGeom prst="rect">
                <a:avLst/>
              </a:prstGeom>
            </p:spPr>
          </p:pic>
        </mc:Fallback>
      </mc:AlternateContent>
      <p:sp>
        <p:nvSpPr>
          <p:cNvPr id="19" name="Title 1">
            <a:extLst>
              <a:ext uri="{FF2B5EF4-FFF2-40B4-BE49-F238E27FC236}">
                <a16:creationId xmlns:a16="http://schemas.microsoft.com/office/drawing/2014/main" id="{1CC56673-8150-E249-8255-A4244EF78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FHIR R4 Conformance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5A979F5-98C7-DA44-97B8-A926DBEDC86B}"/>
              </a:ext>
            </a:extLst>
          </p:cNvPr>
          <p:cNvSpPr txBox="1"/>
          <p:nvPr/>
        </p:nvSpPr>
        <p:spPr>
          <a:xfrm>
            <a:off x="3625520" y="5948149"/>
            <a:ext cx="5050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 </a:t>
            </a:r>
            <a:r>
              <a:rPr lang="en-US" dirty="0">
                <a:hlinkClick r:id="rId13"/>
              </a:rPr>
              <a:t>http://hl7.org/fhir/conformance-rules.html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503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FC49B-B631-3941-8C19-E25C26E57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FHIR Profiling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C5AF84-834C-6E42-87F7-A987F3B19738}"/>
              </a:ext>
            </a:extLst>
          </p:cNvPr>
          <p:cNvSpPr txBox="1"/>
          <p:nvPr/>
        </p:nvSpPr>
        <p:spPr>
          <a:xfrm>
            <a:off x="3929062" y="6308209"/>
            <a:ext cx="4697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 </a:t>
            </a:r>
            <a:r>
              <a:rPr lang="en-US" dirty="0">
                <a:hlinkClick r:id="rId2"/>
              </a:rPr>
              <a:t>https://www.hl7.org/fhir/profiling.html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FFF8A5-1130-C64F-B5C7-19291F2FE7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333" y="1309675"/>
            <a:ext cx="8987631" cy="4998534"/>
          </a:xfrm>
          <a:prstGeom prst="rect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98AE47-0A60-2646-8273-17CB9FDC993F}"/>
              </a:ext>
            </a:extLst>
          </p:cNvPr>
          <p:cNvSpPr txBox="1"/>
          <p:nvPr/>
        </p:nvSpPr>
        <p:spPr>
          <a:xfrm>
            <a:off x="1547019" y="2643188"/>
            <a:ext cx="8868569" cy="2628900"/>
          </a:xfrm>
          <a:prstGeom prst="rect">
            <a:avLst/>
          </a:prstGeom>
          <a:solidFill>
            <a:srgbClr val="FFFF00">
              <a:alpha val="27000"/>
            </a:srgb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874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1217</TotalTime>
  <Words>177</Words>
  <Application>Microsoft Macintosh PowerPoint</Application>
  <PresentationFormat>Widescreen</PresentationFormat>
  <Paragraphs>35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FHIR: Optional vs Must Support vs Required</vt:lpstr>
      <vt:lpstr>FHIR: Optional vs Must Support vs Required</vt:lpstr>
      <vt:lpstr>FHIR R4 Conformance</vt:lpstr>
      <vt:lpstr>FHIR Profiling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Cardinality</dc:title>
  <dc:creator>David Hill</dc:creator>
  <cp:lastModifiedBy>David Hill</cp:lastModifiedBy>
  <cp:revision>8</cp:revision>
  <dcterms:created xsi:type="dcterms:W3CDTF">2019-09-24T20:45:32Z</dcterms:created>
  <dcterms:modified xsi:type="dcterms:W3CDTF">2019-09-25T17:05:55Z</dcterms:modified>
</cp:coreProperties>
</file>

<file path=docProps/thumbnail.jpeg>
</file>